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02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0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31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27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2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57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82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64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61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3505-9B39-4359-B7B5-6F7A208F6464}" type="datetimeFigureOut">
              <a:rPr lang="ko-KR" altLang="en-US" smtClean="0"/>
              <a:t>2012-08-08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A79B-9755-4F86-A8AF-937BBD5E27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67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080120"/>
          </a:xfrm>
        </p:spPr>
        <p:txBody>
          <a:bodyPr>
            <a:normAutofit/>
          </a:bodyPr>
          <a:lstStyle/>
          <a:p>
            <a:r>
              <a:rPr lang="en-US" altLang="ko-KR" sz="3200" b="1" u="sng" dirty="0" smtClean="0"/>
              <a:t>2012 ASTD </a:t>
            </a:r>
            <a:r>
              <a:rPr lang="ko-KR" altLang="en-US" sz="3200" b="1" u="sng" dirty="0" err="1" smtClean="0"/>
              <a:t>트랙별</a:t>
            </a:r>
            <a:r>
              <a:rPr lang="ko-KR" altLang="en-US" sz="3200" b="1" u="sng" dirty="0" smtClean="0"/>
              <a:t> 주요 키워드</a:t>
            </a:r>
            <a:endParaRPr lang="ko-KR" altLang="en-US" sz="3200" b="1" u="sng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749884"/>
          </a:xfrm>
        </p:spPr>
        <p:txBody>
          <a:bodyPr>
            <a:normAutofit lnSpcReduction="10000"/>
          </a:bodyPr>
          <a:lstStyle/>
          <a:p>
            <a:r>
              <a:rPr lang="en-US" altLang="ko-K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“Learning Something New, </a:t>
            </a:r>
          </a:p>
          <a:p>
            <a:r>
              <a:rPr lang="en-US" altLang="ko-K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Perform Something Extraordinary”</a:t>
            </a:r>
            <a:endParaRPr lang="ko-KR" alt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442376"/>
            <a:ext cx="3081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출처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월간 </a:t>
            </a:r>
            <a:r>
              <a:rPr lang="en-US" altLang="ko-KR" sz="1400" dirty="0" smtClean="0"/>
              <a:t>HRD 6</a:t>
            </a:r>
            <a:r>
              <a:rPr lang="ko-KR" altLang="en-US" sz="1400" dirty="0" smtClean="0"/>
              <a:t>월호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이찬 교수님</a:t>
            </a:r>
            <a:endParaRPr lang="ko-KR" altLang="en-US" sz="1400" dirty="0"/>
          </a:p>
        </p:txBody>
      </p:sp>
      <p:sp>
        <p:nvSpPr>
          <p:cNvPr id="5" name="직사각형 4"/>
          <p:cNvSpPr/>
          <p:nvPr/>
        </p:nvSpPr>
        <p:spPr>
          <a:xfrm>
            <a:off x="251520" y="1597546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Career Development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6" name="직사각형 5"/>
          <p:cNvSpPr/>
          <p:nvPr/>
        </p:nvSpPr>
        <p:spPr>
          <a:xfrm>
            <a:off x="251520" y="2192682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Design &amp; Facilitating Learning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7" name="직사각형 6"/>
          <p:cNvSpPr/>
          <p:nvPr/>
        </p:nvSpPr>
        <p:spPr>
          <a:xfrm>
            <a:off x="251520" y="2781146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Global HRD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8" name="직사각형 7"/>
          <p:cNvSpPr/>
          <p:nvPr/>
        </p:nvSpPr>
        <p:spPr>
          <a:xfrm>
            <a:off x="251520" y="3373868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Human Capital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9" name="직사각형 8"/>
          <p:cNvSpPr/>
          <p:nvPr/>
        </p:nvSpPr>
        <p:spPr>
          <a:xfrm>
            <a:off x="251520" y="3972142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Leadership Development </a:t>
            </a:r>
          </a:p>
          <a:p>
            <a:pPr algn="ctr"/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10" name="직사각형 9"/>
          <p:cNvSpPr/>
          <p:nvPr/>
        </p:nvSpPr>
        <p:spPr>
          <a:xfrm>
            <a:off x="251520" y="4567278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Learning Technologies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11" name="직사각형 10"/>
          <p:cNvSpPr/>
          <p:nvPr/>
        </p:nvSpPr>
        <p:spPr>
          <a:xfrm>
            <a:off x="251520" y="5168142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Measurement, Evaluation, ROI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12" name="직사각형 11"/>
          <p:cNvSpPr/>
          <p:nvPr/>
        </p:nvSpPr>
        <p:spPr>
          <a:xfrm>
            <a:off x="251520" y="5772342"/>
            <a:ext cx="273630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Trends </a:t>
            </a:r>
            <a:r>
              <a:rPr lang="ko-KR" altLang="en-US" sz="1400" b="1" dirty="0" smtClean="0"/>
              <a:t>트랙</a:t>
            </a:r>
            <a:endParaRPr lang="ko-KR" alt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38310" y="1681032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Individual Brand / Career Planning / Organizational Support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8310" y="2323783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Informal Learning / Transfer / Creativity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8310" y="2912247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Global Training / Culture / </a:t>
            </a:r>
            <a:r>
              <a:rPr lang="en-US" altLang="ko-KR" sz="1400" b="1" dirty="0" err="1" smtClean="0">
                <a:solidFill>
                  <a:srgbClr val="C00000"/>
                </a:solidFill>
              </a:rPr>
              <a:t>Divesity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8310" y="3489979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Knowledge Transfer / Innovation / SHRD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8310" y="4103243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Empowerment / Storytelling / Leadership Effectiveness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38310" y="4698379"/>
            <a:ext cx="579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Social Media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와 </a:t>
            </a:r>
            <a:r>
              <a:rPr lang="en-US" altLang="ko-KR" sz="1400" b="1" dirty="0" smtClean="0">
                <a:solidFill>
                  <a:srgbClr val="C00000"/>
                </a:solidFill>
              </a:rPr>
              <a:t>Networking / Digital Learning </a:t>
            </a:r>
            <a:r>
              <a:rPr lang="ko-KR" altLang="en-US" sz="1400" b="1" dirty="0" smtClean="0">
                <a:solidFill>
                  <a:srgbClr val="C00000"/>
                </a:solidFill>
              </a:rPr>
              <a:t>및 </a:t>
            </a:r>
            <a:r>
              <a:rPr lang="en-US" altLang="ko-KR" sz="1400" b="1" dirty="0" smtClean="0">
                <a:solidFill>
                  <a:srgbClr val="C00000"/>
                </a:solidFill>
              </a:rPr>
              <a:t>Virtual Classroom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38310" y="5299243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ROI / Measuring Leadership Program / Business Performance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02814" y="5903443"/>
            <a:ext cx="6321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itchFamily="34" charset="0"/>
              <a:buChar char="•"/>
            </a:pPr>
            <a:r>
              <a:rPr lang="en-US" altLang="ko-KR" sz="1400" b="1" dirty="0" smtClean="0">
                <a:solidFill>
                  <a:srgbClr val="C00000"/>
                </a:solidFill>
              </a:rPr>
              <a:t>Blended </a:t>
            </a:r>
            <a:r>
              <a:rPr lang="en-US" altLang="ko-KR" sz="1400" b="1" dirty="0" err="1" smtClean="0">
                <a:solidFill>
                  <a:srgbClr val="C00000"/>
                </a:solidFill>
              </a:rPr>
              <a:t>Formal.Informal</a:t>
            </a:r>
            <a:r>
              <a:rPr lang="en-US" altLang="ko-KR" sz="1400" b="1" dirty="0" smtClean="0">
                <a:solidFill>
                  <a:srgbClr val="C00000"/>
                </a:solidFill>
              </a:rPr>
              <a:t> Learning / Culture &amp; Change / Social Media</a:t>
            </a:r>
            <a:endParaRPr lang="ko-KR" alt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111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2012 ASTD 트랙별 주요 키워드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ASTD 트랙별 주요 키워드</dc:title>
  <dc:creator>진동철(Dongcheol Jin) 차장 (주)두산 정보</dc:creator>
  <cp:lastModifiedBy>진동철(Dongcheol Jin) 차장 (주)두산 정보</cp:lastModifiedBy>
  <cp:revision>2</cp:revision>
  <dcterms:created xsi:type="dcterms:W3CDTF">2012-08-08T03:32:52Z</dcterms:created>
  <dcterms:modified xsi:type="dcterms:W3CDTF">2012-08-08T03:46:16Z</dcterms:modified>
</cp:coreProperties>
</file>